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13" r:id="rId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0580FF4-0387-8F4B-E552-E3BF960CD0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C6A34012-D204-E37A-FF91-FCE3D8385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E660BA6-961A-DB72-6BEB-C9FE0098A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41CAB9B5-ABC1-9FD2-15EE-282782E8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21F2CD1D-3093-0059-BF85-DC2876DC5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33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032B797-3812-AFED-6467-28D97CD7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083CBB3-8AE6-5612-707F-6CAE58CDE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252AAC6-743D-A198-3310-A3FAB80CA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FE92E2D-3C35-1737-5CF6-94B1A6982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E81FA1D-20A2-710E-78DD-23B0CDD9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69525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2EE67E2-7BEA-C41B-3411-E3F6712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2D66404-3D79-A8A0-F6B5-31E773E62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C7F5C85-5B7A-CD9D-722B-9CAD2A32F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23F1468-0FD1-296B-42F0-2C73B917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AE8E0DA-7BBD-2530-63AD-8652E2DC0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88117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5BBF534-13ED-5EB1-6DAF-752C265E9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803DD7D-47A5-0DCD-7082-EC018FCB7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D0E8B06B-4B53-492C-13C2-4E7A1A85D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B849E4B-4E0E-E8FA-3652-3E8DBEF6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7D628A1-951D-0A4D-4483-8B7F2272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F9DA23B2-70E3-1893-2E04-2851CF69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3770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E939236-334B-356D-6661-2157EACCA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23908370-1B2B-2936-A26C-9C71441F1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A3ACAAD4-2D08-02C9-2C30-48113ADD8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FC49BF82-5102-BF45-2297-FC7FA8219E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635498F5-FD28-F8C2-2D90-C14625C03B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650D8483-C656-AC0A-CBFA-B6280452F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19C70742-6F9C-18F1-C7FA-FEE1C53A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23606AF5-508F-CC45-A63D-26EFF618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7838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72B804D-08BA-86E8-DB2F-D9B182AF8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04595ADE-42C9-9E51-F903-9AF86F19B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3D8880CD-BC5B-EA0B-B471-799D4C07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EA53AD49-8E25-12B5-CA2C-E792F75C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434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23736606-06F3-370D-EE68-BFFF546A9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64DB19FD-1C7D-3FEC-0E0F-B2CCEF1D2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39F02970-FBE6-84CF-655D-24CD35ED0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99529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6BAA660-DCAC-9180-337B-840AD614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58E7389-D6FA-65A6-B76C-226A4B818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DF590764-14E0-5864-6603-1546F7BCE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568F90D3-8A94-2206-B643-6BABB8008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3AE2B73D-08EA-069D-8E5D-6F3AA2DE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7C6569B9-25AB-1D2E-79A2-343C6EAB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359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E29D6E3-63F1-BC74-3632-6966719C0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DED041B4-2A17-7D3A-1F70-0618D3707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BBED141-3D23-322A-B59A-C21EFFCAE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09BBE26-5AA6-5B69-1078-21881455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68BA0DDF-C21E-38A8-F501-9D1368317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B9779F8-6969-AC24-181C-0853019C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2323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89D8483-5799-E654-0C42-AF254140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FD15A540-1872-28B4-A1BC-8A4CB60DF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664C000-FBF6-C2D1-2DAA-29C945449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8EE49A2-C5EE-ADA8-2985-BD65D6C3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AF3E312-2185-6B29-8A59-1552D6EF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5934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886EA7FA-BAF7-22EC-AC37-85E1BC4E37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D3C3C61F-0107-0257-F1A0-C122E4142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4A65E52-F8E8-7453-A197-4FEAC9546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3ACB627-A56F-B97C-5842-E38CF902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E99AEE0-A097-5460-D180-5C2BD725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7488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93211B12-0912-187B-A57A-64E035A5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10961AF-EF16-AE3F-79E3-C58F3FFAD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6E9DD1B-0972-5CBC-7A4C-C49018B082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21645-8A5E-4437-A243-C68319237D89}" type="datetimeFigureOut">
              <a:rPr lang="lv-LV" smtClean="0"/>
              <a:t>02.06.2022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02E16D9-E6D8-1549-1C0C-A18E23740E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5760D2D-9FD6-A35C-9671-3FC39B511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6D49D-3D7C-4685-85CB-2FAEDCDB24BF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500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079D964E-AA11-6D27-9D7B-9981003D4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2" y="0"/>
            <a:ext cx="121436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51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Platekrāna</PresentationFormat>
  <Paragraphs>0</Paragraphs>
  <Slides>1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dizains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Agate Nagle</dc:creator>
  <cp:lastModifiedBy>Agate Nagle</cp:lastModifiedBy>
  <cp:revision>2</cp:revision>
  <dcterms:created xsi:type="dcterms:W3CDTF">2022-06-02T11:04:32Z</dcterms:created>
  <dcterms:modified xsi:type="dcterms:W3CDTF">2022-06-02T11:07:39Z</dcterms:modified>
</cp:coreProperties>
</file>